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0" r:id="rId4"/>
    <p:sldId id="259" r:id="rId5"/>
    <p:sldId id="264" r:id="rId6"/>
    <p:sldId id="258" r:id="rId7"/>
    <p:sldId id="261" r:id="rId8"/>
    <p:sldId id="262" r:id="rId9"/>
    <p:sldId id="257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59"/>
    <p:restoredTop sz="90789"/>
  </p:normalViewPr>
  <p:slideViewPr>
    <p:cSldViewPr>
      <p:cViewPr varScale="1">
        <p:scale>
          <a:sx n="82" d="100"/>
          <a:sy n="82" d="100"/>
        </p:scale>
        <p:origin x="1792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5A4B464-BA84-41D3-9EA5-F3E9BCD1F741}" type="datetimeFigureOut">
              <a:rPr lang="en-MY" smtClean="0"/>
              <a:pPr/>
              <a:t>19/10/2016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D1E121B-79E0-4311-ACB6-943D27E48FAA}" type="slidenum">
              <a:rPr lang="en-MY" smtClean="0"/>
              <a:pPr/>
              <a:t>‹#›</a:t>
            </a:fld>
            <a:endParaRPr lang="en-MY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4535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4B464-BA84-41D3-9EA5-F3E9BCD1F741}" type="datetimeFigureOut">
              <a:rPr lang="en-MY" smtClean="0"/>
              <a:pPr/>
              <a:t>19/10/2016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E121B-79E0-4311-ACB6-943D27E48FAA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5024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4B464-BA84-41D3-9EA5-F3E9BCD1F741}" type="datetimeFigureOut">
              <a:rPr lang="en-MY" smtClean="0"/>
              <a:pPr/>
              <a:t>19/10/2016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E121B-79E0-4311-ACB6-943D27E48FAA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25243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4B464-BA84-41D3-9EA5-F3E9BCD1F741}" type="datetimeFigureOut">
              <a:rPr lang="en-MY" smtClean="0"/>
              <a:pPr/>
              <a:t>19/10/2016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E121B-79E0-4311-ACB6-943D27E48FAA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14024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A4B464-BA84-41D3-9EA5-F3E9BCD1F741}" type="datetimeFigureOut">
              <a:rPr lang="en-MY" smtClean="0"/>
              <a:pPr/>
              <a:t>19/10/2016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1E121B-79E0-4311-ACB6-943D27E48FAA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4231940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4B464-BA84-41D3-9EA5-F3E9BCD1F741}" type="datetimeFigureOut">
              <a:rPr lang="en-MY" smtClean="0"/>
              <a:pPr/>
              <a:t>19/10/2016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E121B-79E0-4311-ACB6-943D27E48FAA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79566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4B464-BA84-41D3-9EA5-F3E9BCD1F741}" type="datetimeFigureOut">
              <a:rPr lang="en-MY" smtClean="0"/>
              <a:pPr/>
              <a:t>19/10/2016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E121B-79E0-4311-ACB6-943D27E48FAA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52554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4B464-BA84-41D3-9EA5-F3E9BCD1F741}" type="datetimeFigureOut">
              <a:rPr lang="en-MY" smtClean="0"/>
              <a:pPr/>
              <a:t>19/10/2016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E121B-79E0-4311-ACB6-943D27E48FAA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77809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4B464-BA84-41D3-9EA5-F3E9BCD1F741}" type="datetimeFigureOut">
              <a:rPr lang="en-MY" smtClean="0"/>
              <a:pPr/>
              <a:t>19/10/2016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E121B-79E0-4311-ACB6-943D27E48FAA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3624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A4B464-BA84-41D3-9EA5-F3E9BCD1F741}" type="datetimeFigureOut">
              <a:rPr lang="en-MY" smtClean="0"/>
              <a:pPr/>
              <a:t>19/10/2016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1E121B-79E0-4311-ACB6-943D27E48FAA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30243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A4B464-BA84-41D3-9EA5-F3E9BCD1F741}" type="datetimeFigureOut">
              <a:rPr lang="en-MY" smtClean="0"/>
              <a:pPr/>
              <a:t>19/10/2016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1E121B-79E0-4311-ACB6-943D27E48FAA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6105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65A4B464-BA84-41D3-9EA5-F3E9BCD1F741}" type="datetimeFigureOut">
              <a:rPr lang="en-MY" smtClean="0"/>
              <a:pPr/>
              <a:t>19/10/2016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2D1E121B-79E0-4311-ACB6-943D27E48FAA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8894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" TargetMode="External"/><Relationship Id="rId4" Type="http://schemas.openxmlformats.org/officeDocument/2006/relationships/hyperlink" Target="https://bit.do/" TargetMode="External"/><Relationship Id="rId5" Type="http://schemas.openxmlformats.org/officeDocument/2006/relationships/hyperlink" Target="https://getkahoot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nswergarden.ch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oingdigitalkotakinabalu.weebly.com/ice-2016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nswergarden.ch/310133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adlet.com/cindyjbj79/x51ee3y1cg2p" TargetMode="External"/><Relationship Id="rId3" Type="http://schemas.openxmlformats.org/officeDocument/2006/relationships/hyperlink" Target="http://bit.do/Going-Digital-Padle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TPACK%20in%202%20Minutes.mp4" TargetMode="External"/><Relationship Id="rId3" Type="http://schemas.openxmlformats.org/officeDocument/2006/relationships/hyperlink" Target="https://youtu.be/FagVSQlZELY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lay.kahoot.it/#/?quizId=da0d668a-e828-4867-b9ed-44af184d8383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oleihi%20Sekese,%20Teacher%20without%20Electricity%20who%20Still%20Uses%20Technology.mp4" TargetMode="External"/><Relationship Id="rId3" Type="http://schemas.openxmlformats.org/officeDocument/2006/relationships/hyperlink" Target="https://youtu.be/WWV5Lj892H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MY" sz="4800" dirty="0" smtClean="0"/>
              <a:t>Creating web 2.0 based teaching &amp; learning materials</a:t>
            </a:r>
            <a:endParaRPr lang="en-MY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MY" dirty="0" smtClean="0"/>
              <a:t>INTERNATIONAL CONFERENCE IN EDUCATION (ICE) 19 OCTOBER 2016</a:t>
            </a:r>
          </a:p>
          <a:p>
            <a:r>
              <a:rPr lang="en-MY" dirty="0" smtClean="0"/>
              <a:t>MERITZ HOTEL, MIRI, SARAWAK</a:t>
            </a:r>
            <a:endParaRPr lang="en-MY" dirty="0" smtClean="0"/>
          </a:p>
          <a:p>
            <a:endParaRPr lang="en-MY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dirty="0" smtClean="0"/>
              <a:t>The </a:t>
            </a:r>
            <a:r>
              <a:rPr lang="en-MY" dirty="0" smtClean="0"/>
              <a:t>Web 2.0</a:t>
            </a:r>
            <a:r>
              <a:rPr lang="en-MY" dirty="0" smtClean="0"/>
              <a:t> </a:t>
            </a:r>
            <a:r>
              <a:rPr lang="en-MY" dirty="0" smtClean="0"/>
              <a:t>tools we’ve tried out in this session...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ctr"/>
            <a:r>
              <a:rPr lang="en-MY" sz="2800" dirty="0" smtClean="0"/>
              <a:t>Answer Garden (</a:t>
            </a:r>
            <a:r>
              <a:rPr lang="en-MY" sz="2800" dirty="0">
                <a:hlinkClick r:id="rId2"/>
              </a:rPr>
              <a:t>https://</a:t>
            </a:r>
            <a:r>
              <a:rPr lang="en-MY" sz="2800" b="1" dirty="0">
                <a:hlinkClick r:id="rId2"/>
              </a:rPr>
              <a:t>answergarden</a:t>
            </a:r>
            <a:r>
              <a:rPr lang="en-MY" sz="2800" dirty="0">
                <a:hlinkClick r:id="rId2"/>
              </a:rPr>
              <a:t>.ch</a:t>
            </a:r>
            <a:r>
              <a:rPr lang="en-MY" sz="2800" dirty="0" smtClean="0">
                <a:hlinkClick r:id="rId2"/>
              </a:rPr>
              <a:t>/</a:t>
            </a:r>
            <a:r>
              <a:rPr lang="en-MY" sz="2800" dirty="0" smtClean="0"/>
              <a:t>) </a:t>
            </a:r>
          </a:p>
          <a:p>
            <a:r>
              <a:rPr lang="en-MY" sz="2800" dirty="0" err="1" smtClean="0"/>
              <a:t>Padlet</a:t>
            </a:r>
            <a:r>
              <a:rPr lang="en-MY" sz="2800" dirty="0" smtClean="0"/>
              <a:t> (</a:t>
            </a:r>
            <a:r>
              <a:rPr lang="en-MY" sz="2800" dirty="0">
                <a:hlinkClick r:id="rId3"/>
              </a:rPr>
              <a:t>https://</a:t>
            </a:r>
            <a:r>
              <a:rPr lang="en-MY" sz="2800" b="1" dirty="0">
                <a:hlinkClick r:id="rId3"/>
              </a:rPr>
              <a:t>padlet</a:t>
            </a:r>
            <a:r>
              <a:rPr lang="en-MY" sz="2800" dirty="0">
                <a:hlinkClick r:id="rId3"/>
              </a:rPr>
              <a:t>.com</a:t>
            </a:r>
            <a:r>
              <a:rPr lang="en-MY" sz="2800" dirty="0" smtClean="0">
                <a:hlinkClick r:id="rId3"/>
              </a:rPr>
              <a:t>/</a:t>
            </a:r>
            <a:r>
              <a:rPr lang="en-MY" sz="2800" dirty="0" smtClean="0"/>
              <a:t>) </a:t>
            </a:r>
          </a:p>
          <a:p>
            <a:r>
              <a:rPr lang="en-MY" sz="2800" dirty="0" err="1" smtClean="0"/>
              <a:t>bit.do</a:t>
            </a:r>
            <a:r>
              <a:rPr lang="en-MY" sz="2800" dirty="0" smtClean="0"/>
              <a:t> (</a:t>
            </a:r>
            <a:r>
              <a:rPr lang="en-MY" sz="2800" dirty="0" smtClean="0">
                <a:hlinkClick r:id="rId4"/>
              </a:rPr>
              <a:t>https://bit.do/</a:t>
            </a:r>
            <a:r>
              <a:rPr lang="en-MY" sz="2800" dirty="0" smtClean="0"/>
              <a:t>) </a:t>
            </a:r>
          </a:p>
          <a:p>
            <a:r>
              <a:rPr lang="en-MY" sz="2800" dirty="0" err="1" smtClean="0"/>
              <a:t>Kahoot</a:t>
            </a:r>
            <a:r>
              <a:rPr lang="en-MY" sz="2800" dirty="0" smtClean="0"/>
              <a:t>! (</a:t>
            </a:r>
            <a:r>
              <a:rPr lang="en-MY" sz="2800" dirty="0" smtClean="0">
                <a:hlinkClick r:id="rId5"/>
              </a:rPr>
              <a:t>https://getkahoot.com/</a:t>
            </a:r>
            <a:r>
              <a:rPr lang="en-MY" sz="2800" dirty="0" smtClean="0"/>
              <a:t>) </a:t>
            </a:r>
            <a:endParaRPr lang="en-MY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Join us here: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goingdigitalkotakinabalu.weebly.com/ice-2016.html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93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21</a:t>
            </a:r>
            <a:r>
              <a:rPr lang="en-MY" baseline="30000" dirty="0" smtClean="0"/>
              <a:t>st</a:t>
            </a:r>
            <a:r>
              <a:rPr lang="en-MY" dirty="0" smtClean="0"/>
              <a:t> Century Teacher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MY" sz="3600" dirty="0" smtClean="0"/>
              <a:t>What does it mean?</a:t>
            </a:r>
          </a:p>
          <a:p>
            <a:pPr algn="ctr">
              <a:buNone/>
            </a:pPr>
            <a:endParaRPr lang="en-MY" sz="3600" dirty="0"/>
          </a:p>
          <a:p>
            <a:pPr algn="ctr">
              <a:buNone/>
            </a:pPr>
            <a:r>
              <a:rPr lang="en-MY" sz="3600" dirty="0" smtClean="0"/>
              <a:t>Let’s brainstorm:</a:t>
            </a:r>
          </a:p>
          <a:p>
            <a:pPr algn="ctr">
              <a:buNone/>
            </a:pPr>
            <a:r>
              <a:rPr lang="en-MY" sz="3600" dirty="0" smtClean="0">
                <a:hlinkClick r:id="rId2"/>
              </a:rPr>
              <a:t>https://answergarden.ch/310133</a:t>
            </a:r>
            <a:r>
              <a:rPr lang="en-MY" sz="3600" dirty="0" smtClean="0"/>
              <a:t> </a:t>
            </a:r>
          </a:p>
          <a:p>
            <a:pPr algn="ctr">
              <a:buNone/>
            </a:pPr>
            <a:endParaRPr lang="en-MY" sz="3600" dirty="0"/>
          </a:p>
          <a:p>
            <a:pPr algn="ctr">
              <a:buNone/>
            </a:pPr>
            <a:endParaRPr lang="en-MY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Using Technology in the Classroom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sz="3600" dirty="0" smtClean="0"/>
              <a:t>What do you feel about using technology in the classroom?</a:t>
            </a:r>
          </a:p>
          <a:p>
            <a:r>
              <a:rPr lang="en-MY" sz="3600" dirty="0" smtClean="0"/>
              <a:t>What are your challenges?</a:t>
            </a:r>
          </a:p>
          <a:p>
            <a:r>
              <a:rPr lang="en-MY" sz="3600" dirty="0" smtClean="0"/>
              <a:t>How do you overcome it?</a:t>
            </a:r>
          </a:p>
          <a:p>
            <a:pPr>
              <a:buNone/>
            </a:pPr>
            <a:endParaRPr lang="en-MY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Let’s brainstorm with </a:t>
            </a:r>
            <a:r>
              <a:rPr lang="en-MY" dirty="0" err="1" smtClean="0"/>
              <a:t>Padlet</a:t>
            </a:r>
            <a:r>
              <a:rPr lang="en-MY" dirty="0" smtClean="0"/>
              <a:t>!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MY" sz="2800" dirty="0" smtClean="0">
                <a:hlinkClick r:id="rId2"/>
              </a:rPr>
              <a:t>https://padlet.com/cindyjbj79/x51ee3y1cg2p</a:t>
            </a:r>
            <a:endParaRPr lang="en-MY" sz="2800" dirty="0" smtClean="0"/>
          </a:p>
          <a:p>
            <a:pPr algn="ctr">
              <a:buNone/>
            </a:pPr>
            <a:r>
              <a:rPr lang="en-MY" sz="2800" dirty="0" smtClean="0"/>
              <a:t>Or</a:t>
            </a:r>
          </a:p>
          <a:p>
            <a:pPr algn="ctr">
              <a:buNone/>
            </a:pPr>
            <a:r>
              <a:rPr lang="en-MY" sz="2800" dirty="0" smtClean="0"/>
              <a:t>The shorter one:</a:t>
            </a:r>
          </a:p>
          <a:p>
            <a:pPr algn="ctr">
              <a:buNone/>
            </a:pPr>
            <a:r>
              <a:rPr lang="en-MY" sz="2800" dirty="0" smtClean="0">
                <a:hlinkClick r:id="rId3"/>
              </a:rPr>
              <a:t>http://bit.do/Going-Digital-Padlet</a:t>
            </a:r>
            <a:endParaRPr lang="en-MY" sz="2800" dirty="0" smtClean="0"/>
          </a:p>
          <a:p>
            <a:pPr algn="ctr">
              <a:buNone/>
            </a:pPr>
            <a:endParaRPr lang="en-MY" sz="2800" dirty="0"/>
          </a:p>
          <a:p>
            <a:pPr algn="ctr">
              <a:buNone/>
            </a:pPr>
            <a:endParaRPr lang="en-MY" sz="2800" dirty="0"/>
          </a:p>
          <a:p>
            <a:pPr algn="ctr">
              <a:buNone/>
            </a:pPr>
            <a:endParaRPr lang="en-MY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What is TPACK?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MY" sz="3600" dirty="0" smtClean="0">
                <a:hlinkClick r:id="rId2" action="ppaction://hlinkfile"/>
              </a:rPr>
              <a:t>VIDEO</a:t>
            </a:r>
            <a:endParaRPr lang="en-MY" sz="3600" dirty="0" smtClean="0"/>
          </a:p>
          <a:p>
            <a:pPr algn="ctr">
              <a:buNone/>
            </a:pPr>
            <a:endParaRPr lang="en-MY" sz="3600" dirty="0"/>
          </a:p>
          <a:p>
            <a:pPr algn="ctr">
              <a:buNone/>
            </a:pPr>
            <a:r>
              <a:rPr lang="en-MY" sz="3600" dirty="0" err="1" smtClean="0"/>
              <a:t>Youtube</a:t>
            </a:r>
            <a:r>
              <a:rPr lang="en-MY" sz="3600" dirty="0" smtClean="0"/>
              <a:t> link:</a:t>
            </a:r>
          </a:p>
          <a:p>
            <a:pPr algn="ctr">
              <a:buNone/>
            </a:pPr>
            <a:r>
              <a:rPr lang="en-MY" sz="3600" dirty="0" smtClean="0">
                <a:hlinkClick r:id="rId3"/>
              </a:rPr>
              <a:t>https://youtu.be/FagVSQlZELY</a:t>
            </a:r>
            <a:endParaRPr lang="en-MY" sz="3600" dirty="0" smtClean="0"/>
          </a:p>
          <a:p>
            <a:pPr algn="ctr">
              <a:buNone/>
            </a:pPr>
            <a:endParaRPr lang="en-MY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KAHOOT </a:t>
            </a:r>
            <a:r>
              <a:rPr lang="en-MY" dirty="0" smtClean="0"/>
              <a:t>IT</a:t>
            </a:r>
            <a:r>
              <a:rPr lang="en-MY" dirty="0" smtClean="0"/>
              <a:t>!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MY" sz="3200" dirty="0" smtClean="0"/>
              <a:t>Quiz:</a:t>
            </a:r>
          </a:p>
          <a:p>
            <a:pPr algn="ctr">
              <a:buNone/>
            </a:pPr>
            <a:r>
              <a:rPr lang="en-US" sz="3200" u="sng" dirty="0">
                <a:hlinkClick r:id="rId2"/>
              </a:rPr>
              <a:t>https://play.kahoot.it/#/?</a:t>
            </a:r>
            <a:r>
              <a:rPr lang="en-US" sz="3200" u="sng" dirty="0" smtClean="0">
                <a:hlinkClick r:id="rId2"/>
              </a:rPr>
              <a:t>quizId=da0d668a-e828-4867-b9ed-44af184d8383</a:t>
            </a:r>
            <a:r>
              <a:rPr lang="en-US" sz="3200" u="sng" dirty="0" smtClean="0"/>
              <a:t> </a:t>
            </a:r>
            <a:endParaRPr lang="en-MY" sz="3200" u="sng" dirty="0"/>
          </a:p>
          <a:p>
            <a:pPr algn="ctr">
              <a:buNone/>
            </a:pPr>
            <a:r>
              <a:rPr lang="en-MY" sz="3200" dirty="0" smtClean="0"/>
              <a:t>URL too long!</a:t>
            </a:r>
            <a:endParaRPr lang="en-MY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Okay, this the shorter version...</a:t>
            </a:r>
            <a:endParaRPr lang="en-MY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6"/>
            <a:ext cx="8208912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dirty="0" smtClean="0"/>
              <a:t>Using Stumbling Blocks </a:t>
            </a:r>
            <a:br>
              <a:rPr lang="en-MY" dirty="0" smtClean="0"/>
            </a:br>
            <a:r>
              <a:rPr lang="en-MY" dirty="0" smtClean="0"/>
              <a:t>as Stepping Stones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MY" sz="3600" dirty="0" smtClean="0"/>
          </a:p>
          <a:p>
            <a:pPr algn="ctr">
              <a:buNone/>
            </a:pPr>
            <a:r>
              <a:rPr lang="en-MY" sz="3600" dirty="0" smtClean="0">
                <a:hlinkClick r:id="rId2" action="ppaction://hlinkfile"/>
              </a:rPr>
              <a:t>VIDEO</a:t>
            </a:r>
            <a:endParaRPr lang="en-MY" sz="3600" dirty="0"/>
          </a:p>
          <a:p>
            <a:pPr algn="ctr">
              <a:buNone/>
            </a:pPr>
            <a:endParaRPr lang="en-MY" sz="3600" dirty="0" smtClean="0"/>
          </a:p>
          <a:p>
            <a:pPr algn="ctr">
              <a:buNone/>
            </a:pPr>
            <a:r>
              <a:rPr lang="en-MY" sz="3600" dirty="0" err="1" smtClean="0"/>
              <a:t>Youtube</a:t>
            </a:r>
            <a:r>
              <a:rPr lang="en-MY" sz="3600" dirty="0" smtClean="0"/>
              <a:t> link:</a:t>
            </a:r>
          </a:p>
          <a:p>
            <a:pPr algn="ctr">
              <a:buNone/>
            </a:pPr>
            <a:r>
              <a:rPr lang="en-MY" sz="3600" dirty="0" smtClean="0">
                <a:hlinkClick r:id="rId3"/>
              </a:rPr>
              <a:t>https://youtu.be/WWV5Lj892HU</a:t>
            </a:r>
            <a:endParaRPr lang="en-MY" sz="3600" dirty="0" smtClean="0"/>
          </a:p>
          <a:p>
            <a:pPr algn="ctr">
              <a:buNone/>
            </a:pPr>
            <a:endParaRPr lang="en-MY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259</TotalTime>
  <Words>169</Words>
  <Application>Microsoft Macintosh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Franklin Gothic Book</vt:lpstr>
      <vt:lpstr>Crop</vt:lpstr>
      <vt:lpstr>Creating web 2.0 based teaching &amp; learning materials</vt:lpstr>
      <vt:lpstr>Hello!</vt:lpstr>
      <vt:lpstr>21st Century Teacher</vt:lpstr>
      <vt:lpstr>Using Technology in the Classroom</vt:lpstr>
      <vt:lpstr>Let’s brainstorm with Padlet!</vt:lpstr>
      <vt:lpstr>What is TPACK?</vt:lpstr>
      <vt:lpstr>KAHOOT IT!</vt:lpstr>
      <vt:lpstr>Okay, this the shorter version...</vt:lpstr>
      <vt:lpstr>Using Stumbling Blocks  as Stepping Stones</vt:lpstr>
      <vt:lpstr>The Web 2.0 tools we’ve tried out in this session...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TPACK &amp; 21ST CENTURY TEACHER</dc:title>
  <dc:creator>Cynthia James</dc:creator>
  <cp:lastModifiedBy>Microsoft Office User</cp:lastModifiedBy>
  <cp:revision>22</cp:revision>
  <dcterms:created xsi:type="dcterms:W3CDTF">2016-06-24T19:46:23Z</dcterms:created>
  <dcterms:modified xsi:type="dcterms:W3CDTF">2016-10-19T02:10:27Z</dcterms:modified>
</cp:coreProperties>
</file>