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AD2F-04DA-45AF-A9D9-97A32B745876}" type="datetimeFigureOut">
              <a:rPr lang="en-MY" smtClean="0"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D4643-1114-448C-BAD4-0B6EB2F3055D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Next workshop...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Go through all the digital tools that we have learned today and in the previous workshop</a:t>
            </a:r>
          </a:p>
          <a:p>
            <a:r>
              <a:rPr lang="en-MY" dirty="0" smtClean="0"/>
              <a:t>Think about your focus</a:t>
            </a:r>
          </a:p>
          <a:p>
            <a:r>
              <a:rPr lang="en-MY" dirty="0" smtClean="0"/>
              <a:t>Think about your tools (hardware &amp; software)</a:t>
            </a:r>
          </a:p>
          <a:p>
            <a:r>
              <a:rPr lang="en-MY" dirty="0" smtClean="0"/>
              <a:t>Think about the learning outcomes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Survey Forms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Feedback form: http://goo.gl/forms/jjgXj3Gw6igwffQR2</a:t>
            </a:r>
          </a:p>
          <a:p>
            <a:r>
              <a:rPr lang="en-MY" dirty="0" smtClean="0"/>
              <a:t>Questionnaire: http://goo.gl/forms/4y3eJbRpL6U3G4PF2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Next workshop...</vt:lpstr>
      <vt:lpstr>Survey 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Forms</dc:title>
  <dc:creator>Cynthia James</dc:creator>
  <cp:lastModifiedBy>Cynthia James</cp:lastModifiedBy>
  <cp:revision>5</cp:revision>
  <dcterms:created xsi:type="dcterms:W3CDTF">2016-06-25T03:15:02Z</dcterms:created>
  <dcterms:modified xsi:type="dcterms:W3CDTF">2016-06-25T04:34:10Z</dcterms:modified>
</cp:coreProperties>
</file>