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4" r:id="rId5"/>
    <p:sldId id="258" r:id="rId6"/>
    <p:sldId id="261" r:id="rId7"/>
    <p:sldId id="262" r:id="rId8"/>
    <p:sldId id="25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25/6/2016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3101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do/Going-Digital-Padlet" TargetMode="External"/><Relationship Id="rId2" Type="http://schemas.openxmlformats.org/officeDocument/2006/relationships/hyperlink" Target="https://padlet.com/cindyjbj79/x51ee3y1cg2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agVSQlZELY" TargetMode="External"/><Relationship Id="rId2" Type="http://schemas.openxmlformats.org/officeDocument/2006/relationships/hyperlink" Target="../Videos/TPACK%20in%202%20Minutes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WV5Lj892HU" TargetMode="External"/><Relationship Id="rId2" Type="http://schemas.openxmlformats.org/officeDocument/2006/relationships/hyperlink" Target="../Videos/Moleihi%20Sekese,%20Teacher%20without%20Electricity%20who%20Still%20Uses%20Technology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" TargetMode="External"/><Relationship Id="rId2" Type="http://schemas.openxmlformats.org/officeDocument/2006/relationships/hyperlink" Target="https://answergarden.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etkahoot.com/" TargetMode="External"/><Relationship Id="rId4" Type="http://schemas.openxmlformats.org/officeDocument/2006/relationships/hyperlink" Target="https://bit.d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smtClean="0"/>
              <a:t>TPACK &amp; 21</a:t>
            </a:r>
            <a:r>
              <a:rPr lang="en-MY" baseline="30000" dirty="0" smtClean="0"/>
              <a:t>ST</a:t>
            </a:r>
            <a:r>
              <a:rPr lang="en-MY" dirty="0" smtClean="0"/>
              <a:t> CENTURY TEACHER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MY" dirty="0" smtClean="0"/>
              <a:t>GOING DIGITAL WORKSHOP </a:t>
            </a:r>
          </a:p>
          <a:p>
            <a:r>
              <a:rPr lang="en-MY" dirty="0" smtClean="0"/>
              <a:t>(PHASE 2)</a:t>
            </a:r>
          </a:p>
          <a:p>
            <a:r>
              <a:rPr lang="en-MY" dirty="0" smtClean="0"/>
              <a:t>25</a:t>
            </a:r>
            <a:r>
              <a:rPr lang="en-MY" baseline="30000" dirty="0" smtClean="0"/>
              <a:t>TH</a:t>
            </a:r>
            <a:r>
              <a:rPr lang="en-MY" dirty="0" smtClean="0"/>
              <a:t> JUNE 2016</a:t>
            </a:r>
          </a:p>
          <a:p>
            <a:r>
              <a:rPr lang="en-MY" dirty="0" smtClean="0"/>
              <a:t>SK SACRED HEART, KOTA KINABALU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21</a:t>
            </a:r>
            <a:r>
              <a:rPr lang="en-MY" baseline="30000" dirty="0" smtClean="0"/>
              <a:t>st</a:t>
            </a:r>
            <a:r>
              <a:rPr lang="en-MY" dirty="0" smtClean="0"/>
              <a:t> Century Teacher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MY" dirty="0" smtClean="0"/>
              <a:t>What does it mean?</a:t>
            </a:r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r>
              <a:rPr lang="en-MY" dirty="0" smtClean="0"/>
              <a:t>Let’s brainstorm:</a:t>
            </a:r>
          </a:p>
          <a:p>
            <a:pPr algn="ctr">
              <a:buNone/>
            </a:pPr>
            <a:r>
              <a:rPr lang="en-MY" dirty="0" smtClean="0">
                <a:hlinkClick r:id="rId2"/>
              </a:rPr>
              <a:t>https://answergarden.ch/310133</a:t>
            </a:r>
            <a:r>
              <a:rPr lang="en-MY" dirty="0" smtClean="0"/>
              <a:t> </a:t>
            </a:r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Using Technology in the Classroom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What do you feel about using technology in the classroom?</a:t>
            </a:r>
          </a:p>
          <a:p>
            <a:r>
              <a:rPr lang="en-MY" dirty="0" smtClean="0"/>
              <a:t>What are your challenges?</a:t>
            </a:r>
          </a:p>
          <a:p>
            <a:r>
              <a:rPr lang="en-MY" dirty="0" smtClean="0"/>
              <a:t>How do you overcome it?</a:t>
            </a:r>
          </a:p>
          <a:p>
            <a:pPr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Let’s brainstorm with </a:t>
            </a:r>
            <a:r>
              <a:rPr lang="en-MY" dirty="0" err="1" smtClean="0"/>
              <a:t>Padlet</a:t>
            </a:r>
            <a:r>
              <a:rPr lang="en-MY" dirty="0" smtClean="0"/>
              <a:t>!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MY" dirty="0" smtClean="0">
                <a:hlinkClick r:id="rId2"/>
              </a:rPr>
              <a:t>https://padlet.com/cindyjbj79/x51ee3y1cg2p</a:t>
            </a:r>
            <a:endParaRPr lang="en-MY" dirty="0" smtClean="0"/>
          </a:p>
          <a:p>
            <a:pPr algn="ctr">
              <a:buNone/>
            </a:pPr>
            <a:r>
              <a:rPr lang="en-MY" dirty="0" smtClean="0"/>
              <a:t>Or</a:t>
            </a:r>
          </a:p>
          <a:p>
            <a:pPr algn="ctr">
              <a:buNone/>
            </a:pPr>
            <a:r>
              <a:rPr lang="en-MY" dirty="0" smtClean="0"/>
              <a:t>The shorter one:</a:t>
            </a:r>
          </a:p>
          <a:p>
            <a:pPr algn="ctr">
              <a:buNone/>
            </a:pPr>
            <a:r>
              <a:rPr lang="en-MY" dirty="0" smtClean="0">
                <a:hlinkClick r:id="rId3"/>
              </a:rPr>
              <a:t>http://bit.do/Going-Digital-Padlet</a:t>
            </a:r>
            <a:endParaRPr lang="en-MY" dirty="0" smtClean="0"/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What is TPACK?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MY" dirty="0" smtClean="0">
                <a:hlinkClick r:id="rId2" action="ppaction://hlinkfile"/>
              </a:rPr>
              <a:t>VIDEO</a:t>
            </a:r>
            <a:endParaRPr lang="en-MY" dirty="0" smtClean="0"/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r>
              <a:rPr lang="en-MY" dirty="0" err="1" smtClean="0"/>
              <a:t>Youtube</a:t>
            </a:r>
            <a:r>
              <a:rPr lang="en-MY" dirty="0" smtClean="0"/>
              <a:t> link:</a:t>
            </a:r>
          </a:p>
          <a:p>
            <a:pPr algn="ctr">
              <a:buNone/>
            </a:pPr>
            <a:r>
              <a:rPr lang="en-MY" dirty="0" smtClean="0">
                <a:hlinkClick r:id="rId3"/>
              </a:rPr>
              <a:t>https://youtu.be/FagVSQlZELY</a:t>
            </a:r>
            <a:endParaRPr lang="en-MY" dirty="0" smtClean="0"/>
          </a:p>
          <a:p>
            <a:pPr algn="ctr"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KAHOOT!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MY" dirty="0" smtClean="0"/>
              <a:t>Quiz:</a:t>
            </a:r>
          </a:p>
          <a:p>
            <a:pPr algn="ctr">
              <a:buNone/>
            </a:pPr>
            <a:r>
              <a:rPr lang="en-MY" u="sng" dirty="0">
                <a:hlinkClick r:id="rId2"/>
              </a:rPr>
              <a:t>https://play.kahoot.it/#/</a:t>
            </a:r>
            <a:r>
              <a:rPr lang="en-MY" u="sng" dirty="0" smtClean="0">
                <a:hlinkClick r:id="rId2"/>
              </a:rPr>
              <a:t>k/da0d668a-e828-4867-b9ed-44af184d8383</a:t>
            </a:r>
            <a:endParaRPr lang="en-MY" u="sng" dirty="0" smtClean="0"/>
          </a:p>
          <a:p>
            <a:pPr algn="ctr">
              <a:buNone/>
            </a:pPr>
            <a:endParaRPr lang="en-MY" u="sng" dirty="0"/>
          </a:p>
          <a:p>
            <a:pPr algn="ctr">
              <a:buNone/>
            </a:pPr>
            <a:r>
              <a:rPr lang="en-MY" dirty="0" smtClean="0"/>
              <a:t>URL too long!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Okay, this the shorter version...</a:t>
            </a:r>
            <a:endParaRPr lang="en-M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2089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Using Stumbling Blocks </a:t>
            </a:r>
            <a:br>
              <a:rPr lang="en-MY" dirty="0" smtClean="0"/>
            </a:br>
            <a:r>
              <a:rPr lang="en-MY" dirty="0" smtClean="0"/>
              <a:t>as Stepping Stones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MY" dirty="0" smtClean="0"/>
          </a:p>
          <a:p>
            <a:pPr algn="ctr">
              <a:buNone/>
            </a:pPr>
            <a:r>
              <a:rPr lang="en-MY" dirty="0" smtClean="0">
                <a:hlinkClick r:id="rId2" action="ppaction://hlinkfile"/>
              </a:rPr>
              <a:t>VIDEO</a:t>
            </a:r>
            <a:endParaRPr lang="en-MY" dirty="0"/>
          </a:p>
          <a:p>
            <a:pPr algn="ctr">
              <a:buNone/>
            </a:pPr>
            <a:endParaRPr lang="en-MY" dirty="0" smtClean="0"/>
          </a:p>
          <a:p>
            <a:pPr algn="ctr">
              <a:buNone/>
            </a:pPr>
            <a:r>
              <a:rPr lang="en-MY" dirty="0" err="1" smtClean="0"/>
              <a:t>Youtube</a:t>
            </a:r>
            <a:r>
              <a:rPr lang="en-MY" dirty="0" smtClean="0"/>
              <a:t> link:</a:t>
            </a:r>
          </a:p>
          <a:p>
            <a:pPr algn="ctr">
              <a:buNone/>
            </a:pPr>
            <a:r>
              <a:rPr lang="en-MY" dirty="0" smtClean="0">
                <a:hlinkClick r:id="rId3"/>
              </a:rPr>
              <a:t>https://youtu.be/WWV5Lj892HU</a:t>
            </a:r>
            <a:endParaRPr lang="en-MY" dirty="0" smtClean="0"/>
          </a:p>
          <a:p>
            <a:pPr algn="ctr"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The digital tools we’ve tried out in this session...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MY" dirty="0" smtClean="0"/>
              <a:t>Answer Garden (</a:t>
            </a:r>
            <a:r>
              <a:rPr lang="en-MY" dirty="0">
                <a:hlinkClick r:id="rId2"/>
              </a:rPr>
              <a:t>https://</a:t>
            </a:r>
            <a:r>
              <a:rPr lang="en-MY" b="1" dirty="0">
                <a:hlinkClick r:id="rId2"/>
              </a:rPr>
              <a:t>answergarden</a:t>
            </a:r>
            <a:r>
              <a:rPr lang="en-MY" dirty="0">
                <a:hlinkClick r:id="rId2"/>
              </a:rPr>
              <a:t>.ch</a:t>
            </a:r>
            <a:r>
              <a:rPr lang="en-MY" dirty="0" smtClean="0">
                <a:hlinkClick r:id="rId2"/>
              </a:rPr>
              <a:t>/</a:t>
            </a:r>
            <a:r>
              <a:rPr lang="en-MY" dirty="0" smtClean="0"/>
              <a:t>) </a:t>
            </a:r>
          </a:p>
          <a:p>
            <a:r>
              <a:rPr lang="en-MY" dirty="0" err="1" smtClean="0"/>
              <a:t>Padlet</a:t>
            </a:r>
            <a:r>
              <a:rPr lang="en-MY" dirty="0" smtClean="0"/>
              <a:t> (</a:t>
            </a:r>
            <a:r>
              <a:rPr lang="en-MY" dirty="0">
                <a:hlinkClick r:id="rId3"/>
              </a:rPr>
              <a:t>https://</a:t>
            </a:r>
            <a:r>
              <a:rPr lang="en-MY" b="1" dirty="0">
                <a:hlinkClick r:id="rId3"/>
              </a:rPr>
              <a:t>padlet</a:t>
            </a:r>
            <a:r>
              <a:rPr lang="en-MY" dirty="0">
                <a:hlinkClick r:id="rId3"/>
              </a:rPr>
              <a:t>.com</a:t>
            </a:r>
            <a:r>
              <a:rPr lang="en-MY" dirty="0" smtClean="0">
                <a:hlinkClick r:id="rId3"/>
              </a:rPr>
              <a:t>/</a:t>
            </a:r>
            <a:r>
              <a:rPr lang="en-MY" dirty="0" smtClean="0"/>
              <a:t>) </a:t>
            </a:r>
          </a:p>
          <a:p>
            <a:r>
              <a:rPr lang="en-MY" dirty="0" err="1" smtClean="0"/>
              <a:t>bit.do</a:t>
            </a:r>
            <a:r>
              <a:rPr lang="en-MY" dirty="0" smtClean="0"/>
              <a:t> (</a:t>
            </a:r>
            <a:r>
              <a:rPr lang="en-MY" dirty="0" smtClean="0">
                <a:hlinkClick r:id="rId4"/>
              </a:rPr>
              <a:t>https://bit.do/</a:t>
            </a:r>
            <a:r>
              <a:rPr lang="en-MY" dirty="0" smtClean="0"/>
              <a:t>) </a:t>
            </a:r>
          </a:p>
          <a:p>
            <a:r>
              <a:rPr lang="en-MY" dirty="0" err="1" smtClean="0"/>
              <a:t>Kahoot</a:t>
            </a:r>
            <a:r>
              <a:rPr lang="en-MY" dirty="0" smtClean="0"/>
              <a:t>! (</a:t>
            </a:r>
            <a:r>
              <a:rPr lang="en-MY" dirty="0" smtClean="0">
                <a:hlinkClick r:id="rId5"/>
              </a:rPr>
              <a:t>https://getkahoot.com/</a:t>
            </a:r>
            <a:r>
              <a:rPr lang="en-MY" dirty="0" smtClean="0"/>
              <a:t>) 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TPACK &amp; 21ST CENTURY TEACHER</vt:lpstr>
      <vt:lpstr>21st Century Teacher</vt:lpstr>
      <vt:lpstr>Using Technology in the Classroom</vt:lpstr>
      <vt:lpstr>Let’s brainstorm with Padlet!</vt:lpstr>
      <vt:lpstr>What is TPACK?</vt:lpstr>
      <vt:lpstr>KAHOOT!</vt:lpstr>
      <vt:lpstr>Okay, this the shorter version...</vt:lpstr>
      <vt:lpstr>Using Stumbling Blocks  as Stepping Stones</vt:lpstr>
      <vt:lpstr>The digital tools we’ve tried out in this session...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TPACK &amp; 21ST CENTURY TEACHER</dc:title>
  <dc:creator>Cynthia James</dc:creator>
  <cp:lastModifiedBy>Cynthia James</cp:lastModifiedBy>
  <cp:revision>18</cp:revision>
  <dcterms:created xsi:type="dcterms:W3CDTF">2016-06-24T19:46:23Z</dcterms:created>
  <dcterms:modified xsi:type="dcterms:W3CDTF">2016-06-25T09:42:46Z</dcterms:modified>
</cp:coreProperties>
</file>