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EB21B-0F68-48FD-868C-1C54FD804ACC}" type="datetimeFigureOut">
              <a:rPr lang="en-MY" smtClean="0"/>
              <a:pPr/>
              <a:t>18/9/2016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707FD-62A5-47AB-9420-53BF992CED94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07FD-62A5-47AB-9420-53BF992CED94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016%20World%20Champion%20of%20Public%20Speaking,%20Darren%20Tay%20Wen%20Jie,%20full%20length.mp4" TargetMode="External"/><Relationship Id="rId2" Type="http://schemas.openxmlformats.org/officeDocument/2006/relationships/hyperlink" Target="https://answergarden.ch/33120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Iris%20Leong\Desktop\What%20is%20Bullying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Iris%20Leong\Desktop\What%20is%20Bullying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2016%20World%20Champion%20of%20Public%20Speaking,%20Darren%20Tay%20Wen%20Jie,%20full%20length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 smtClean="0"/>
              <a:t>MUET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dirty="0" smtClean="0"/>
              <a:t>Listening, Speaking and Writing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Objectives: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MY" sz="3000" dirty="0" smtClean="0"/>
              <a:t>Students should be able to :</a:t>
            </a:r>
          </a:p>
          <a:p>
            <a:pPr marL="514350" indent="-514350">
              <a:buNone/>
            </a:pPr>
            <a:r>
              <a:rPr lang="en-MY" sz="3000" dirty="0" err="1" smtClean="0"/>
              <a:t>i</a:t>
            </a:r>
            <a:r>
              <a:rPr lang="en-MY" sz="3000" dirty="0" smtClean="0"/>
              <a:t>.    (set induction)</a:t>
            </a:r>
          </a:p>
          <a:p>
            <a:pPr marL="514350" indent="-514350">
              <a:buNone/>
            </a:pPr>
            <a:r>
              <a:rPr lang="en-MY" sz="3000" dirty="0" smtClean="0"/>
              <a:t>	brainstorm “What is bullying?” (answergarden.ch/331206)</a:t>
            </a:r>
          </a:p>
          <a:p>
            <a:pPr marL="571500" indent="-571500">
              <a:buNone/>
            </a:pPr>
            <a:r>
              <a:rPr lang="en-MY" sz="3000" dirty="0" smtClean="0"/>
              <a:t>ii.   listen for main ideas (recognizing main ideas) </a:t>
            </a:r>
          </a:p>
          <a:p>
            <a:pPr marL="571500" indent="-571500">
              <a:buNone/>
            </a:pPr>
            <a:r>
              <a:rPr lang="en-MY" sz="3000" dirty="0" smtClean="0"/>
              <a:t>iii.  listen for specific information </a:t>
            </a:r>
          </a:p>
          <a:p>
            <a:pPr marL="514350" indent="-514350">
              <a:buNone/>
            </a:pPr>
            <a:r>
              <a:rPr lang="en-MY" sz="3000" dirty="0" smtClean="0"/>
              <a:t>iv.   write  answers to the tasks given (recalling information)</a:t>
            </a:r>
          </a:p>
          <a:p>
            <a:pPr marL="514350" indent="-514350">
              <a:buNone/>
            </a:pPr>
            <a:endParaRPr lang="en-MY" dirty="0" smtClean="0"/>
          </a:p>
          <a:p>
            <a:pPr marL="514350" indent="-514350">
              <a:buNone/>
            </a:pPr>
            <a:r>
              <a:rPr lang="en-MY" dirty="0" smtClean="0"/>
              <a:t>	</a:t>
            </a:r>
          </a:p>
          <a:p>
            <a:pPr marL="514350" indent="-514350">
              <a:buAutoNum type="alphaLcPeriod"/>
            </a:pPr>
            <a:endParaRPr lang="en-M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r>
              <a:rPr lang="en-MY" dirty="0" smtClean="0"/>
              <a:t>Define ‘bullying’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 fontScale="92500" lnSpcReduction="10000"/>
          </a:bodyPr>
          <a:lstStyle/>
          <a:p>
            <a:r>
              <a:rPr lang="en-MY" sz="3600" dirty="0" smtClean="0"/>
              <a:t> </a:t>
            </a:r>
            <a:r>
              <a:rPr lang="en-MY" sz="3600" dirty="0" smtClean="0">
                <a:hlinkClick r:id="rId2"/>
              </a:rPr>
              <a:t>https://</a:t>
            </a:r>
            <a:r>
              <a:rPr lang="en-MY" sz="3600" dirty="0" smtClean="0">
                <a:hlinkClick r:id="rId2"/>
              </a:rPr>
              <a:t>answergarden.ch/331206</a:t>
            </a:r>
            <a:endParaRPr lang="en-MY" sz="3600" dirty="0" smtClean="0"/>
          </a:p>
          <a:p>
            <a:r>
              <a:rPr lang="en-MY" sz="3600" dirty="0" smtClean="0"/>
              <a:t>type your answer(s)</a:t>
            </a:r>
          </a:p>
          <a:p>
            <a:r>
              <a:rPr lang="en-MY" sz="3600" dirty="0" smtClean="0"/>
              <a:t>Watch the </a:t>
            </a:r>
            <a:r>
              <a:rPr lang="en-MY" sz="3600" dirty="0" smtClean="0">
                <a:hlinkClick r:id="rId3" action="ppaction://hlinkfile"/>
              </a:rPr>
              <a:t>video clip </a:t>
            </a:r>
            <a:r>
              <a:rPr lang="en-MY" sz="3600" dirty="0" smtClean="0"/>
              <a:t>: 2016  Toastmaster  International Competition Champion, Mr Darren Tay </a:t>
            </a:r>
            <a:r>
              <a:rPr lang="en-MY" sz="3600" dirty="0" err="1" smtClean="0"/>
              <a:t>Wen</a:t>
            </a:r>
            <a:r>
              <a:rPr lang="en-MY" sz="3600" dirty="0" smtClean="0"/>
              <a:t> </a:t>
            </a:r>
            <a:r>
              <a:rPr lang="en-MY" sz="3600" dirty="0" err="1" smtClean="0"/>
              <a:t>Jie</a:t>
            </a:r>
            <a:r>
              <a:rPr lang="en-MY" sz="3600" dirty="0" smtClean="0"/>
              <a:t>, titled </a:t>
            </a:r>
          </a:p>
          <a:p>
            <a:pPr>
              <a:buNone/>
            </a:pPr>
            <a:r>
              <a:rPr lang="en-MY" sz="3600" dirty="0" smtClean="0"/>
              <a:t>    “Outsmart; Outlast” (show video clip and stop at 3:28)</a:t>
            </a:r>
          </a:p>
          <a:p>
            <a:endParaRPr lang="en-MY" sz="3600" dirty="0" smtClean="0"/>
          </a:p>
          <a:p>
            <a:pPr>
              <a:buNone/>
            </a:pPr>
            <a:endParaRPr lang="en-MY" sz="3600" dirty="0" smtClean="0"/>
          </a:p>
          <a:p>
            <a:endParaRPr lang="en-MY" sz="3600" dirty="0" smtClean="0"/>
          </a:p>
          <a:p>
            <a:endParaRPr lang="en-MY" sz="3600" dirty="0" smtClean="0"/>
          </a:p>
          <a:p>
            <a:pPr>
              <a:buNone/>
            </a:pPr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 Main Idea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The main idea tells you </a:t>
            </a:r>
            <a:r>
              <a:rPr lang="en-MY" dirty="0" smtClean="0">
                <a:solidFill>
                  <a:srgbClr val="FF0000"/>
                </a:solidFill>
              </a:rPr>
              <a:t>what the paragraph is all about.</a:t>
            </a:r>
          </a:p>
          <a:p>
            <a:r>
              <a:rPr lang="en-MY" dirty="0" smtClean="0"/>
              <a:t>Main refers to the </a:t>
            </a:r>
            <a:r>
              <a:rPr lang="en-MY" dirty="0" smtClean="0">
                <a:solidFill>
                  <a:srgbClr val="FF0000"/>
                </a:solidFill>
              </a:rPr>
              <a:t>heart of the matter</a:t>
            </a:r>
          </a:p>
          <a:p>
            <a:r>
              <a:rPr lang="en-MY" dirty="0" smtClean="0"/>
              <a:t>Idea means the </a:t>
            </a:r>
            <a:r>
              <a:rPr lang="en-MY" dirty="0" smtClean="0">
                <a:solidFill>
                  <a:srgbClr val="FF0000"/>
                </a:solidFill>
              </a:rPr>
              <a:t>thought of the topic </a:t>
            </a:r>
            <a:r>
              <a:rPr lang="en-MY" dirty="0" smtClean="0"/>
              <a:t>which the key points refer to</a:t>
            </a:r>
          </a:p>
          <a:p>
            <a:r>
              <a:rPr lang="en-MY" dirty="0" smtClean="0"/>
              <a:t>The main idea is </a:t>
            </a:r>
            <a:r>
              <a:rPr lang="en-MY" dirty="0" smtClean="0">
                <a:solidFill>
                  <a:srgbClr val="FF0000"/>
                </a:solidFill>
              </a:rPr>
              <a:t>the most important idea </a:t>
            </a:r>
            <a:r>
              <a:rPr lang="en-MY" dirty="0" smtClean="0"/>
              <a:t>in a paragraph. </a:t>
            </a:r>
          </a:p>
          <a:p>
            <a:r>
              <a:rPr lang="en-MY" dirty="0" smtClean="0"/>
              <a:t>It can be found in </a:t>
            </a:r>
            <a:r>
              <a:rPr lang="en-MY" dirty="0" smtClean="0">
                <a:solidFill>
                  <a:srgbClr val="FF0000"/>
                </a:solidFill>
              </a:rPr>
              <a:t>the first </a:t>
            </a:r>
            <a:r>
              <a:rPr lang="en-MY" dirty="0" smtClean="0"/>
              <a:t>sentence, </a:t>
            </a:r>
            <a:r>
              <a:rPr lang="en-MY" dirty="0" smtClean="0">
                <a:solidFill>
                  <a:srgbClr val="FF0000"/>
                </a:solidFill>
              </a:rPr>
              <a:t>the last </a:t>
            </a:r>
            <a:r>
              <a:rPr lang="en-MY" dirty="0" smtClean="0"/>
              <a:t>sentence or somewhere in </a:t>
            </a:r>
            <a:r>
              <a:rPr lang="en-MY" dirty="0" smtClean="0">
                <a:solidFill>
                  <a:srgbClr val="FF0000"/>
                </a:solidFill>
              </a:rPr>
              <a:t>the middle </a:t>
            </a:r>
            <a:r>
              <a:rPr lang="en-MY" dirty="0" smtClean="0"/>
              <a:t>of the paragraph. 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Listening for Main Ideas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Listen to the following </a:t>
            </a:r>
            <a:r>
              <a:rPr lang="en-MY" dirty="0" smtClean="0">
                <a:hlinkClick r:id="rId2" action="ppaction://hlinkfile"/>
              </a:rPr>
              <a:t>lecture </a:t>
            </a:r>
            <a:r>
              <a:rPr lang="en-MY" dirty="0" smtClean="0"/>
              <a:t>on bullying. Then, write down the main idea of this passage. </a:t>
            </a:r>
          </a:p>
          <a:p>
            <a:pPr>
              <a:buNone/>
            </a:pPr>
            <a:r>
              <a:rPr lang="en-MY" dirty="0" smtClean="0"/>
              <a:t>   Write your answers in your exercise book</a:t>
            </a:r>
          </a:p>
          <a:p>
            <a:r>
              <a:rPr lang="en-MY" dirty="0" smtClean="0"/>
              <a:t>Title: What is bully?</a:t>
            </a:r>
          </a:p>
          <a:p>
            <a:r>
              <a:rPr lang="en-MY" dirty="0" smtClean="0"/>
              <a:t>1. Main idea:</a:t>
            </a:r>
          </a:p>
          <a:p>
            <a:endParaRPr lang="en-MY" dirty="0" smtClean="0"/>
          </a:p>
          <a:p>
            <a:r>
              <a:rPr lang="en-MY" dirty="0" smtClean="0"/>
              <a:t>2. While listening, take down notes . (recalling ideas):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Recalling information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MY" dirty="0" smtClean="0"/>
              <a:t>Listen to your friend read a </a:t>
            </a:r>
            <a:r>
              <a:rPr lang="en-MY" dirty="0" smtClean="0">
                <a:hlinkClick r:id="rId2" action="ppaction://hlinkfile"/>
              </a:rPr>
              <a:t>talk on bullies</a:t>
            </a:r>
            <a:r>
              <a:rPr lang="en-MY" dirty="0" smtClean="0"/>
              <a:t>, then  answer the questions  given. </a:t>
            </a:r>
          </a:p>
          <a:p>
            <a:pPr>
              <a:buNone/>
            </a:pPr>
            <a:r>
              <a:rPr lang="en-MY" dirty="0" smtClean="0"/>
              <a:t>1. What are the two types of bullies mentioned?</a:t>
            </a:r>
          </a:p>
          <a:p>
            <a:pPr>
              <a:buNone/>
            </a:pPr>
            <a:r>
              <a:rPr lang="en-MY" dirty="0" smtClean="0"/>
              <a:t>2. Define an aggressive bully.</a:t>
            </a:r>
          </a:p>
          <a:p>
            <a:pPr>
              <a:buNone/>
            </a:pPr>
            <a:r>
              <a:rPr lang="en-MY" dirty="0" smtClean="0"/>
              <a:t>3. Complete the following sentence. Aggressive bullies have a tendency to ................................................</a:t>
            </a:r>
          </a:p>
          <a:p>
            <a:pPr>
              <a:buNone/>
            </a:pPr>
            <a:r>
              <a:rPr lang="en-MY" dirty="0" smtClean="0"/>
              <a:t>4. What do you think passive bullies are called anxious bullies?</a:t>
            </a:r>
          </a:p>
          <a:p>
            <a:pPr>
              <a:buNone/>
            </a:pPr>
            <a:r>
              <a:rPr lang="en-MY" dirty="0" smtClean="0"/>
              <a:t>5. Which of the two types of bullies is considered more dangerous? Why?</a:t>
            </a:r>
            <a:endParaRPr lang="en-M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Assignment: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MY" dirty="0" smtClean="0"/>
              <a:t>Login to VLE Frog and complete the assignment given.</a:t>
            </a:r>
          </a:p>
          <a:p>
            <a:r>
              <a:rPr lang="en-MY" dirty="0" smtClean="0"/>
              <a:t>Watch the </a:t>
            </a:r>
            <a:r>
              <a:rPr lang="en-MY" dirty="0" smtClean="0">
                <a:hlinkClick r:id="rId2" action="ppaction://hlinkfile"/>
              </a:rPr>
              <a:t>video clip </a:t>
            </a:r>
            <a:r>
              <a:rPr lang="en-MY" dirty="0" smtClean="0"/>
              <a:t>: 2016  Toastmaster  International Competition Champion, Mr Darren Tay </a:t>
            </a:r>
            <a:r>
              <a:rPr lang="en-MY" dirty="0" err="1" smtClean="0"/>
              <a:t>Wen</a:t>
            </a:r>
            <a:r>
              <a:rPr lang="en-MY" dirty="0" smtClean="0"/>
              <a:t> </a:t>
            </a:r>
            <a:r>
              <a:rPr lang="en-MY" dirty="0" err="1" smtClean="0"/>
              <a:t>Jie</a:t>
            </a:r>
            <a:r>
              <a:rPr lang="en-MY" dirty="0" smtClean="0"/>
              <a:t>, titled </a:t>
            </a:r>
          </a:p>
          <a:p>
            <a:pPr>
              <a:buNone/>
            </a:pPr>
            <a:r>
              <a:rPr lang="en-MY" dirty="0" smtClean="0"/>
              <a:t>    “Outsmart; Outlast” (show video clip from 3:28)</a:t>
            </a:r>
          </a:p>
          <a:p>
            <a:pPr>
              <a:buNone/>
            </a:pPr>
            <a:r>
              <a:rPr lang="en-MY" dirty="0" smtClean="0"/>
              <a:t>Task: </a:t>
            </a:r>
          </a:p>
          <a:p>
            <a:pPr marL="514350" indent="-514350">
              <a:buAutoNum type="arabicPeriod"/>
            </a:pPr>
            <a:r>
              <a:rPr lang="en-MY" dirty="0" smtClean="0"/>
              <a:t>What is the main idea of Mr Darren’s speech? </a:t>
            </a:r>
          </a:p>
          <a:p>
            <a:pPr marL="514350" indent="-514350">
              <a:buAutoNum type="arabicPeriod"/>
            </a:pPr>
            <a:r>
              <a:rPr lang="en-MY" dirty="0" smtClean="0"/>
              <a:t>Mr Darren listed a few ways to stop bullying. List them. </a:t>
            </a:r>
          </a:p>
          <a:p>
            <a:pPr marL="514350" indent="-514350">
              <a:buAutoNum type="arabicPeriod"/>
            </a:pPr>
            <a:r>
              <a:rPr lang="en-MY" dirty="0" smtClean="0"/>
              <a:t>Write a short paragraph on your experience being bullied as described by Mr Darren. </a:t>
            </a:r>
          </a:p>
          <a:p>
            <a:pPr>
              <a:buNone/>
            </a:pPr>
            <a:endParaRPr lang="en-M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352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MUET</vt:lpstr>
      <vt:lpstr>Objectives:</vt:lpstr>
      <vt:lpstr>Define ‘bullying’</vt:lpstr>
      <vt:lpstr> Main Idea </vt:lpstr>
      <vt:lpstr>Listening for Main Ideas</vt:lpstr>
      <vt:lpstr>Recalling information</vt:lpstr>
      <vt:lpstr>Assignment: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MUET</dc:title>
  <dc:creator>Iris Leong</dc:creator>
  <cp:lastModifiedBy>Iris Leong</cp:lastModifiedBy>
  <cp:revision>31</cp:revision>
  <dcterms:created xsi:type="dcterms:W3CDTF">2006-08-16T00:00:00Z</dcterms:created>
  <dcterms:modified xsi:type="dcterms:W3CDTF">2016-09-18T14:22:03Z</dcterms:modified>
</cp:coreProperties>
</file>